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81" r:id="rId4"/>
    <p:sldId id="282" r:id="rId5"/>
    <p:sldId id="283" r:id="rId6"/>
    <p:sldId id="284" r:id="rId7"/>
    <p:sldId id="27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E2082-B374-4A24-8CBF-2F48898154E5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6F78C4D-F187-4E87-9386-FD4030992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E2082-B374-4A24-8CBF-2F48898154E5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6F78C4D-F187-4E87-9386-FD4030992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E2082-B374-4A24-8CBF-2F48898154E5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8C4D-F187-4E87-9386-FD40309921C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E2082-B374-4A24-8CBF-2F48898154E5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8C4D-F187-4E87-9386-FD4030992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E2082-B374-4A24-8CBF-2F48898154E5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6F78C4D-F187-4E87-9386-FD40309921C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E2082-B374-4A24-8CBF-2F48898154E5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8C4D-F187-4E87-9386-FD4030992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E2082-B374-4A24-8CBF-2F48898154E5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8C4D-F187-4E87-9386-FD4030992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E2082-B374-4A24-8CBF-2F48898154E5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8C4D-F187-4E87-9386-FD4030992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E2082-B374-4A24-8CBF-2F48898154E5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8C4D-F187-4E87-9386-FD40309921C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E2082-B374-4A24-8CBF-2F48898154E5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8C4D-F187-4E87-9386-FD4030992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E2082-B374-4A24-8CBF-2F48898154E5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8C4D-F187-4E87-9386-FD4030992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31E2082-B374-4A24-8CBF-2F48898154E5}" type="datetimeFigureOut">
              <a:rPr lang="ru-RU" smtClean="0"/>
              <a:t>11.11.2025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6F78C4D-F187-4E87-9386-FD40309921C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Bataysk.MDOU22@yandex.ru" TargetMode="External"/><Relationship Id="rId2" Type="http://schemas.openxmlformats.org/officeDocument/2006/relationships/hyperlink" Target="https://oduvanchik-22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3920" y="2757112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effectLst/>
                <a:latin typeface="Times New Roman CYR"/>
                <a:ea typeface="Calibri"/>
              </a:rPr>
              <a:t>Мастер – класс для педагогов </a:t>
            </a:r>
            <a:br>
              <a:rPr lang="ru-RU" sz="2800" dirty="0">
                <a:solidFill>
                  <a:srgbClr val="000000"/>
                </a:solidFill>
                <a:effectLst/>
                <a:latin typeface="Times New Roman CYR"/>
                <a:ea typeface="Calibri"/>
              </a:rPr>
            </a:br>
            <a:r>
              <a:rPr lang="ru-RU" sz="2800" dirty="0">
                <a:solidFill>
                  <a:srgbClr val="000000"/>
                </a:solidFill>
                <a:effectLst/>
                <a:latin typeface="Times New Roman CYR"/>
                <a:ea typeface="Calibri"/>
              </a:rPr>
              <a:t>«Развитие связной речи в процессе использования дидактических игр из фетра»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5837" y="1556792"/>
            <a:ext cx="8458200" cy="91440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Городское методическое объединение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 - логопедов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03920" y="116632"/>
            <a:ext cx="8458200" cy="9144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детский сад комбинированного вида № 22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91333" y="4149080"/>
            <a:ext cx="8458200" cy="9144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Сладкова Наталья Александровна,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– логопеда МБ ДОУ № 22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098427" y="5541150"/>
            <a:ext cx="4633020" cy="915571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Батайск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32" y="4149080"/>
            <a:ext cx="2679151" cy="9939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8545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60DBD9-7541-4209-85A6-0A217AF98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628800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№ 1 Русская народная сказка </a:t>
            </a:r>
            <a:br>
              <a:rPr lang="ru-RU" sz="2800" dirty="0"/>
            </a:br>
            <a:r>
              <a:rPr lang="ru-RU" sz="2800" dirty="0"/>
              <a:t>«</a:t>
            </a:r>
            <a:r>
              <a:rPr lang="ru-RU" sz="2800" dirty="0" err="1"/>
              <a:t>Заюшкина</a:t>
            </a:r>
            <a:r>
              <a:rPr lang="ru-RU" sz="2800" dirty="0"/>
              <a:t> избушка»</a:t>
            </a:r>
            <a:br>
              <a:rPr lang="ru-RU" sz="2800" dirty="0"/>
            </a:br>
            <a:r>
              <a:rPr lang="ru-RU" sz="2800" dirty="0"/>
              <a:t>наоборот</a:t>
            </a:r>
            <a:endParaRPr lang="en-US" sz="28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C1F95EC-035A-489E-8566-C56E0BF0D6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6" r="19281" b="5131"/>
          <a:stretch/>
        </p:blipFill>
        <p:spPr>
          <a:xfrm rot="10800000">
            <a:off x="337045" y="1628800"/>
            <a:ext cx="5489684" cy="4497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06B057-CFBE-478F-B02C-2AD9EA1F62A7}"/>
              </a:ext>
            </a:extLst>
          </p:cNvPr>
          <p:cNvSpPr txBox="1"/>
          <p:nvPr/>
        </p:nvSpPr>
        <p:spPr>
          <a:xfrm>
            <a:off x="6035514" y="1628800"/>
            <a:ext cx="27947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связной речи в процессе составления сказки по предложенной траектории</a:t>
            </a:r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826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60DBD9-7541-4209-85A6-0A217AF98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35586"/>
            <a:ext cx="8686800" cy="1224136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№ 2 игра «Как маша и </a:t>
            </a:r>
            <a:r>
              <a:rPr lang="ru-RU" sz="2800" dirty="0" err="1"/>
              <a:t>миша</a:t>
            </a:r>
            <a:r>
              <a:rPr lang="ru-RU" sz="2800" dirty="0"/>
              <a:t> </a:t>
            </a:r>
            <a:br>
              <a:rPr lang="ru-RU" sz="2800" dirty="0"/>
            </a:br>
            <a:r>
              <a:rPr lang="ru-RU" sz="2800" dirty="0"/>
              <a:t>ходили в магазин одежды»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06B057-CFBE-478F-B02C-2AD9EA1F62A7}"/>
              </a:ext>
            </a:extLst>
          </p:cNvPr>
          <p:cNvSpPr txBox="1"/>
          <p:nvPr/>
        </p:nvSpPr>
        <p:spPr>
          <a:xfrm>
            <a:off x="5652120" y="2348880"/>
            <a:ext cx="27947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умений согласовывать различные части речи </a:t>
            </a:r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CAE540-6885-4196-B472-EAD260D024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5" r="20863"/>
          <a:stretch/>
        </p:blipFill>
        <p:spPr>
          <a:xfrm rot="10800000">
            <a:off x="228600" y="1484783"/>
            <a:ext cx="5359098" cy="48715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02180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60DBD9-7541-4209-85A6-0A217AF98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04664"/>
            <a:ext cx="8686800" cy="792088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№ 3 рассказ «время года – осень»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06B057-CFBE-478F-B02C-2AD9EA1F62A7}"/>
              </a:ext>
            </a:extLst>
          </p:cNvPr>
          <p:cNvSpPr txBox="1"/>
          <p:nvPr/>
        </p:nvSpPr>
        <p:spPr>
          <a:xfrm>
            <a:off x="5652120" y="1421681"/>
            <a:ext cx="27947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умений в составлении тематических описательных рассказов «Осень» с использованием предлогов</a:t>
            </a:r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E6C01CDE-FCF9-4502-AEDA-010BCE5C89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7" t="2969" r="30098"/>
          <a:stretch/>
        </p:blipFill>
        <p:spPr>
          <a:xfrm rot="5400000">
            <a:off x="259564" y="1557652"/>
            <a:ext cx="5096477" cy="4824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1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60DBD9-7541-4209-85A6-0A217AF98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04664"/>
            <a:ext cx="8686800" cy="792088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№ 4 игра «зимние забавы»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06B057-CFBE-478F-B02C-2AD9EA1F62A7}"/>
              </a:ext>
            </a:extLst>
          </p:cNvPr>
          <p:cNvSpPr txBox="1"/>
          <p:nvPr/>
        </p:nvSpPr>
        <p:spPr>
          <a:xfrm>
            <a:off x="6228184" y="1421681"/>
            <a:ext cx="26642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в речи словосочетаний с глаголами, расширение словарного запаса.</a:t>
            </a:r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A4BB7C97-3AD5-48F1-834F-38EB19E54B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38" t="4766" r="14308" b="5169"/>
          <a:stretch/>
        </p:blipFill>
        <p:spPr>
          <a:xfrm rot="10800000">
            <a:off x="272513" y="1409863"/>
            <a:ext cx="5851376" cy="4038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43554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>
            <a:extLst>
              <a:ext uri="{FF2B5EF4-FFF2-40B4-BE49-F238E27FC236}">
                <a16:creationId xmlns:a16="http://schemas.microsoft.com/office/drawing/2014/main" id="{063BFEC7-B594-4482-BB0A-300AB26E9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6" r="19281" b="5131"/>
          <a:stretch/>
        </p:blipFill>
        <p:spPr>
          <a:xfrm rot="10800000">
            <a:off x="424783" y="37734"/>
            <a:ext cx="4147217" cy="33976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Объект 6">
            <a:extLst>
              <a:ext uri="{FF2B5EF4-FFF2-40B4-BE49-F238E27FC236}">
                <a16:creationId xmlns:a16="http://schemas.microsoft.com/office/drawing/2014/main" id="{E8A3AC7E-986F-4A2A-9AB2-8B58B319A3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7" t="2969" r="30098"/>
          <a:stretch/>
        </p:blipFill>
        <p:spPr>
          <a:xfrm rot="5400000">
            <a:off x="5106105" y="245613"/>
            <a:ext cx="3277194" cy="31023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Объект 7">
            <a:extLst>
              <a:ext uri="{FF2B5EF4-FFF2-40B4-BE49-F238E27FC236}">
                <a16:creationId xmlns:a16="http://schemas.microsoft.com/office/drawing/2014/main" id="{2114397B-C7BC-4E0E-BB99-EEF9420B47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38" t="4766" r="14308" b="5169"/>
          <a:stretch/>
        </p:blipFill>
        <p:spPr>
          <a:xfrm rot="10800000">
            <a:off x="421323" y="3664928"/>
            <a:ext cx="4150677" cy="2864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7D16C91-CD77-45BE-B12E-08E5CFC761D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5" r="20863"/>
          <a:stretch/>
        </p:blipFill>
        <p:spPr>
          <a:xfrm rot="10800000">
            <a:off x="5081870" y="3585658"/>
            <a:ext cx="3325666" cy="30230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9148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3187824"/>
          </a:xfrm>
        </p:spPr>
        <p:txBody>
          <a:bodyPr>
            <a:normAutofit fontScale="90000"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/>
                <a:ea typeface="Calibri"/>
                <a:cs typeface="Times New Roman"/>
              </a:rPr>
              <a:t>«То, что ребенку необходимо запомнить, и чему научиться, прежде всего, должно быть для него интересным» </a:t>
            </a:r>
            <a:br>
              <a:rPr lang="ru-RU" dirty="0">
                <a:effectLst/>
                <a:latin typeface="Times New Roman"/>
                <a:ea typeface="Calibri"/>
                <a:cs typeface="Times New Roman"/>
              </a:rPr>
            </a:br>
            <a:br>
              <a:rPr lang="ru-RU" sz="28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2800" dirty="0" err="1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В.А.Сухомлинский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4005064"/>
            <a:ext cx="8686800" cy="207506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 ДОУ № 22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346884 Ростовская область, город Батайск, ул. Воровского, 1А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(8863 54) 9-44-62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https://oduvanchik-22.ru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Эл.почта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Bataysk.MDOU22@yandex.ru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140" y="4725144"/>
            <a:ext cx="1944216" cy="200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84712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2337</TotalTime>
  <Words>210</Words>
  <Application>Microsoft Office PowerPoint</Application>
  <PresentationFormat>Экран (4:3)</PresentationFormat>
  <Paragraphs>26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Calibri</vt:lpstr>
      <vt:lpstr>Franklin Gothic Book</vt:lpstr>
      <vt:lpstr>Franklin Gothic Medium</vt:lpstr>
      <vt:lpstr>Times New Roman</vt:lpstr>
      <vt:lpstr>Times New Roman CYR</vt:lpstr>
      <vt:lpstr>Wingdings 2</vt:lpstr>
      <vt:lpstr>Трек</vt:lpstr>
      <vt:lpstr>Мастер – класс для педагогов  «Развитие связной речи в процессе использования дидактических игр из фетра»</vt:lpstr>
      <vt:lpstr>№ 1 Русская народная сказка  «Заюшкина избушка» наоборот</vt:lpstr>
      <vt:lpstr>№ 2 игра «Как маша и миша  ходили в магазин одежды»</vt:lpstr>
      <vt:lpstr>№ 3 рассказ «время года – осень»</vt:lpstr>
      <vt:lpstr>№ 4 игра «зимние забавы»</vt:lpstr>
      <vt:lpstr>Презентация PowerPoint</vt:lpstr>
      <vt:lpstr>«То, что ребенку необходимо запомнить, и чему научиться, прежде всего, должно быть для него интересным»   В.А.Сухомлинский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«Развитие связной речи через использование фетрового конструктора для детей старшего дошкольного возраста с ТНР» </dc:title>
  <dc:creator>HP</dc:creator>
  <cp:lastModifiedBy>bataysk.mbdou22@hotmail.com</cp:lastModifiedBy>
  <cp:revision>85</cp:revision>
  <dcterms:created xsi:type="dcterms:W3CDTF">2025-10-26T06:33:02Z</dcterms:created>
  <dcterms:modified xsi:type="dcterms:W3CDTF">2025-11-11T15:38:32Z</dcterms:modified>
</cp:coreProperties>
</file>